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media/audio2.bin" ContentType="audio/unknown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diagrams/colors1.xml" ContentType="application/vnd.openxmlformats-officedocument.drawingml.diagramColor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diagrams/layout1.xml" ContentType="application/vnd.openxmlformats-officedocument.drawingml.diagramLayout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media/audio3.bin" ContentType="audio/unknown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7" d="100"/>
          <a:sy n="87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65B4F4-307A-0249-8F33-C814CB9E8C13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AD3434-0A10-0947-96D9-0AA289DB1B69}">
      <dgm:prSet phldrT="[Text]"/>
      <dgm:spPr/>
      <dgm:t>
        <a:bodyPr/>
        <a:lstStyle/>
        <a:p>
          <a:r>
            <a:rPr lang="en-US" dirty="0" smtClean="0"/>
            <a:t>The Confederacy was defeated and the Northern and Southern states were reunited as one country</a:t>
          </a:r>
          <a:endParaRPr lang="en-US" dirty="0"/>
        </a:p>
      </dgm:t>
    </dgm:pt>
    <dgm:pt modelId="{C819EFC4-2086-7D4B-9FD9-B7225F036A7C}" type="parTrans" cxnId="{95680D7B-FB2D-B640-8627-ACD2806CFC1D}">
      <dgm:prSet/>
      <dgm:spPr/>
      <dgm:t>
        <a:bodyPr/>
        <a:lstStyle/>
        <a:p>
          <a:endParaRPr lang="en-US"/>
        </a:p>
      </dgm:t>
    </dgm:pt>
    <dgm:pt modelId="{32FB7ABE-3846-C745-B24E-B6969B43F8B0}" type="sibTrans" cxnId="{95680D7B-FB2D-B640-8627-ACD2806CFC1D}">
      <dgm:prSet/>
      <dgm:spPr/>
      <dgm:t>
        <a:bodyPr/>
        <a:lstStyle/>
        <a:p>
          <a:endParaRPr lang="en-US"/>
        </a:p>
      </dgm:t>
    </dgm:pt>
    <dgm:pt modelId="{DE8DBEB5-78B5-5147-959C-2F66E81A8D1A}">
      <dgm:prSet phldrT="[Text]"/>
      <dgm:spPr/>
      <dgm:t>
        <a:bodyPr/>
        <a:lstStyle/>
        <a:p>
          <a:r>
            <a:rPr lang="en-US" dirty="0" smtClean="0"/>
            <a:t>Effect 1</a:t>
          </a:r>
          <a:endParaRPr lang="en-US" dirty="0"/>
        </a:p>
      </dgm:t>
    </dgm:pt>
    <dgm:pt modelId="{99CC0C64-7403-4846-9D81-D8867446AD6E}" type="parTrans" cxnId="{5913A104-A507-6E41-A804-AA59CFE72AE3}">
      <dgm:prSet/>
      <dgm:spPr/>
      <dgm:t>
        <a:bodyPr/>
        <a:lstStyle/>
        <a:p>
          <a:endParaRPr lang="en-US"/>
        </a:p>
      </dgm:t>
    </dgm:pt>
    <dgm:pt modelId="{D13DF5A3-816C-E14A-AF06-34C7C89CD349}" type="sibTrans" cxnId="{5913A104-A507-6E41-A804-AA59CFE72AE3}">
      <dgm:prSet/>
      <dgm:spPr/>
      <dgm:t>
        <a:bodyPr/>
        <a:lstStyle/>
        <a:p>
          <a:endParaRPr lang="en-US"/>
        </a:p>
      </dgm:t>
    </dgm:pt>
    <dgm:pt modelId="{C6909DC1-2ED5-F04C-9F12-775AB1A2E1F2}">
      <dgm:prSet phldrT="[Text]"/>
      <dgm:spPr/>
      <dgm:t>
        <a:bodyPr/>
        <a:lstStyle/>
        <a:p>
          <a:r>
            <a:rPr lang="en-US" dirty="0" smtClean="0"/>
            <a:t>The 13</a:t>
          </a:r>
          <a:r>
            <a:rPr lang="en-US" baseline="30000" dirty="0" smtClean="0"/>
            <a:t>th</a:t>
          </a:r>
          <a:r>
            <a:rPr lang="en-US" dirty="0" smtClean="0"/>
            <a:t> Amendment was created, ending slavery in the United States. </a:t>
          </a:r>
          <a:endParaRPr lang="en-US" dirty="0"/>
        </a:p>
      </dgm:t>
    </dgm:pt>
    <dgm:pt modelId="{7BB0EB0F-A335-F448-88D9-D2DC80B4F2C6}" type="parTrans" cxnId="{2D99ED28-412F-B549-85D7-EFAEF3032194}">
      <dgm:prSet/>
      <dgm:spPr/>
      <dgm:t>
        <a:bodyPr/>
        <a:lstStyle/>
        <a:p>
          <a:endParaRPr lang="en-US"/>
        </a:p>
      </dgm:t>
    </dgm:pt>
    <dgm:pt modelId="{F62167B4-E130-ED45-BC5B-0DD4D4B22DB4}" type="sibTrans" cxnId="{2D99ED28-412F-B549-85D7-EFAEF3032194}">
      <dgm:prSet/>
      <dgm:spPr/>
      <dgm:t>
        <a:bodyPr/>
        <a:lstStyle/>
        <a:p>
          <a:endParaRPr lang="en-US"/>
        </a:p>
      </dgm:t>
    </dgm:pt>
    <dgm:pt modelId="{2346536A-9337-9C4B-9471-762080B74B55}">
      <dgm:prSet phldrT="[Text]"/>
      <dgm:spPr/>
      <dgm:t>
        <a:bodyPr/>
        <a:lstStyle/>
        <a:p>
          <a:r>
            <a:rPr lang="en-US" dirty="0" smtClean="0"/>
            <a:t>Effect 2</a:t>
          </a:r>
          <a:endParaRPr lang="en-US" dirty="0"/>
        </a:p>
      </dgm:t>
    </dgm:pt>
    <dgm:pt modelId="{F9F008FC-D63D-F343-A1A7-84EEF9E462C6}" type="parTrans" cxnId="{D99B8BD8-B0DB-3944-8C3B-C29FE6D1FD91}">
      <dgm:prSet/>
      <dgm:spPr/>
      <dgm:t>
        <a:bodyPr/>
        <a:lstStyle/>
        <a:p>
          <a:endParaRPr lang="en-US"/>
        </a:p>
      </dgm:t>
    </dgm:pt>
    <dgm:pt modelId="{BEE8E967-C1D7-D645-9444-B849B869F5AB}" type="sibTrans" cxnId="{D99B8BD8-B0DB-3944-8C3B-C29FE6D1FD91}">
      <dgm:prSet/>
      <dgm:spPr/>
      <dgm:t>
        <a:bodyPr/>
        <a:lstStyle/>
        <a:p>
          <a:endParaRPr lang="en-US"/>
        </a:p>
      </dgm:t>
    </dgm:pt>
    <dgm:pt modelId="{A1B15747-9DB2-B549-8746-B740E8245D1C}" type="pres">
      <dgm:prSet presAssocID="{F065B4F4-307A-0249-8F33-C814CB9E8C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0F17ED-933D-384B-98F9-209A74ADB6E4}" type="pres">
      <dgm:prSet presAssocID="{AAAD3434-0A10-0947-96D9-0AA289DB1B6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DF6C75-6613-5040-B3A6-AE93DF366B74}" type="pres">
      <dgm:prSet presAssocID="{AAAD3434-0A10-0947-96D9-0AA289DB1B6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E3A33C-5146-E841-8B45-A2C40BE02BEA}" type="pres">
      <dgm:prSet presAssocID="{C6909DC1-2ED5-F04C-9F12-775AB1A2E1F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BE7CD-4A2D-7346-A5C3-259A17182643}" type="pres">
      <dgm:prSet presAssocID="{C6909DC1-2ED5-F04C-9F12-775AB1A2E1F2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FDC5DB-F1F3-4F40-A5B4-A84237532805}" type="presOf" srcId="{F065B4F4-307A-0249-8F33-C814CB9E8C13}" destId="{A1B15747-9DB2-B549-8746-B740E8245D1C}" srcOrd="0" destOrd="0" presId="urn:microsoft.com/office/officeart/2005/8/layout/vList2"/>
    <dgm:cxn modelId="{5913A104-A507-6E41-A804-AA59CFE72AE3}" srcId="{AAAD3434-0A10-0947-96D9-0AA289DB1B69}" destId="{DE8DBEB5-78B5-5147-959C-2F66E81A8D1A}" srcOrd="0" destOrd="0" parTransId="{99CC0C64-7403-4846-9D81-D8867446AD6E}" sibTransId="{D13DF5A3-816C-E14A-AF06-34C7C89CD349}"/>
    <dgm:cxn modelId="{03F76FAB-7777-7644-A806-C9C7B58C5532}" type="presOf" srcId="{2346536A-9337-9C4B-9471-762080B74B55}" destId="{396BE7CD-4A2D-7346-A5C3-259A17182643}" srcOrd="0" destOrd="0" presId="urn:microsoft.com/office/officeart/2005/8/layout/vList2"/>
    <dgm:cxn modelId="{2D99ED28-412F-B549-85D7-EFAEF3032194}" srcId="{F065B4F4-307A-0249-8F33-C814CB9E8C13}" destId="{C6909DC1-2ED5-F04C-9F12-775AB1A2E1F2}" srcOrd="1" destOrd="0" parTransId="{7BB0EB0F-A335-F448-88D9-D2DC80B4F2C6}" sibTransId="{F62167B4-E130-ED45-BC5B-0DD4D4B22DB4}"/>
    <dgm:cxn modelId="{8EBBC095-582E-2C43-8BF0-BF00E9761359}" type="presOf" srcId="{C6909DC1-2ED5-F04C-9F12-775AB1A2E1F2}" destId="{52E3A33C-5146-E841-8B45-A2C40BE02BEA}" srcOrd="0" destOrd="0" presId="urn:microsoft.com/office/officeart/2005/8/layout/vList2"/>
    <dgm:cxn modelId="{D38F1D5F-ADEB-C340-879C-A7A8F9EC0FF4}" type="presOf" srcId="{AAAD3434-0A10-0947-96D9-0AA289DB1B69}" destId="{750F17ED-933D-384B-98F9-209A74ADB6E4}" srcOrd="0" destOrd="0" presId="urn:microsoft.com/office/officeart/2005/8/layout/vList2"/>
    <dgm:cxn modelId="{95680D7B-FB2D-B640-8627-ACD2806CFC1D}" srcId="{F065B4F4-307A-0249-8F33-C814CB9E8C13}" destId="{AAAD3434-0A10-0947-96D9-0AA289DB1B69}" srcOrd="0" destOrd="0" parTransId="{C819EFC4-2086-7D4B-9FD9-B7225F036A7C}" sibTransId="{32FB7ABE-3846-C745-B24E-B6969B43F8B0}"/>
    <dgm:cxn modelId="{4BA3D183-5021-8E42-9D0E-18912ECF0E97}" type="presOf" srcId="{DE8DBEB5-78B5-5147-959C-2F66E81A8D1A}" destId="{26DF6C75-6613-5040-B3A6-AE93DF366B74}" srcOrd="0" destOrd="0" presId="urn:microsoft.com/office/officeart/2005/8/layout/vList2"/>
    <dgm:cxn modelId="{D99B8BD8-B0DB-3944-8C3B-C29FE6D1FD91}" srcId="{C6909DC1-2ED5-F04C-9F12-775AB1A2E1F2}" destId="{2346536A-9337-9C4B-9471-762080B74B55}" srcOrd="0" destOrd="0" parTransId="{F9F008FC-D63D-F343-A1A7-84EEF9E462C6}" sibTransId="{BEE8E967-C1D7-D645-9444-B849B869F5AB}"/>
    <dgm:cxn modelId="{9599E315-F62E-7C46-8C4C-B7BB92436225}" type="presParOf" srcId="{A1B15747-9DB2-B549-8746-B740E8245D1C}" destId="{750F17ED-933D-384B-98F9-209A74ADB6E4}" srcOrd="0" destOrd="0" presId="urn:microsoft.com/office/officeart/2005/8/layout/vList2"/>
    <dgm:cxn modelId="{0A244E62-B94D-DD46-8743-483AB46E2A23}" type="presParOf" srcId="{A1B15747-9DB2-B549-8746-B740E8245D1C}" destId="{26DF6C75-6613-5040-B3A6-AE93DF366B74}" srcOrd="1" destOrd="0" presId="urn:microsoft.com/office/officeart/2005/8/layout/vList2"/>
    <dgm:cxn modelId="{36344228-9440-BF4E-8DA3-F7540A99A2F9}" type="presParOf" srcId="{A1B15747-9DB2-B549-8746-B740E8245D1C}" destId="{52E3A33C-5146-E841-8B45-A2C40BE02BEA}" srcOrd="2" destOrd="0" presId="urn:microsoft.com/office/officeart/2005/8/layout/vList2"/>
    <dgm:cxn modelId="{932CC608-F738-CC46-A78E-D14ED352BF1F}" type="presParOf" srcId="{A1B15747-9DB2-B549-8746-B740E8245D1C}" destId="{396BE7CD-4A2D-7346-A5C3-259A1718264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0F17ED-933D-384B-98F9-209A74ADB6E4}">
      <dsp:nvSpPr>
        <dsp:cNvPr id="0" name=""/>
        <dsp:cNvSpPr/>
      </dsp:nvSpPr>
      <dsp:spPr>
        <a:xfrm>
          <a:off x="0" y="403761"/>
          <a:ext cx="9144000" cy="13127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The Confederacy was defeated and the Northern and Southern states were reunited as one country</a:t>
          </a:r>
          <a:endParaRPr lang="en-US" sz="3300" kern="1200" dirty="0"/>
        </a:p>
      </dsp:txBody>
      <dsp:txXfrm>
        <a:off x="0" y="403761"/>
        <a:ext cx="9144000" cy="1312740"/>
      </dsp:txXfrm>
    </dsp:sp>
    <dsp:sp modelId="{26DF6C75-6613-5040-B3A6-AE93DF366B74}">
      <dsp:nvSpPr>
        <dsp:cNvPr id="0" name=""/>
        <dsp:cNvSpPr/>
      </dsp:nvSpPr>
      <dsp:spPr>
        <a:xfrm>
          <a:off x="0" y="1716501"/>
          <a:ext cx="9144000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dirty="0" smtClean="0"/>
            <a:t>Effect 1</a:t>
          </a:r>
          <a:endParaRPr lang="en-US" sz="2600" kern="1200" dirty="0"/>
        </a:p>
      </dsp:txBody>
      <dsp:txXfrm>
        <a:off x="0" y="1716501"/>
        <a:ext cx="9144000" cy="546480"/>
      </dsp:txXfrm>
    </dsp:sp>
    <dsp:sp modelId="{52E3A33C-5146-E841-8B45-A2C40BE02BEA}">
      <dsp:nvSpPr>
        <dsp:cNvPr id="0" name=""/>
        <dsp:cNvSpPr/>
      </dsp:nvSpPr>
      <dsp:spPr>
        <a:xfrm>
          <a:off x="0" y="2262981"/>
          <a:ext cx="9144000" cy="13127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The 13</a:t>
          </a:r>
          <a:r>
            <a:rPr lang="en-US" sz="3300" kern="1200" baseline="30000" dirty="0" smtClean="0"/>
            <a:t>th</a:t>
          </a:r>
          <a:r>
            <a:rPr lang="en-US" sz="3300" kern="1200" dirty="0" smtClean="0"/>
            <a:t> Amendment was created, ending slavery in the United States. </a:t>
          </a:r>
          <a:endParaRPr lang="en-US" sz="3300" kern="1200" dirty="0"/>
        </a:p>
      </dsp:txBody>
      <dsp:txXfrm>
        <a:off x="0" y="2262981"/>
        <a:ext cx="9144000" cy="1312740"/>
      </dsp:txXfrm>
    </dsp:sp>
    <dsp:sp modelId="{396BE7CD-4A2D-7346-A5C3-259A17182643}">
      <dsp:nvSpPr>
        <dsp:cNvPr id="0" name=""/>
        <dsp:cNvSpPr/>
      </dsp:nvSpPr>
      <dsp:spPr>
        <a:xfrm>
          <a:off x="0" y="3575721"/>
          <a:ext cx="9144000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dirty="0" smtClean="0"/>
            <a:t>Effect 2</a:t>
          </a:r>
          <a:endParaRPr lang="en-US" sz="2600" kern="1200" dirty="0"/>
        </a:p>
      </dsp:txBody>
      <dsp:txXfrm>
        <a:off x="0" y="3575721"/>
        <a:ext cx="9144000" cy="546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F2CA4-2199-824E-A6CD-2404593A2BF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C45-A951-D843-AD32-5EFE8B4E3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gif"/><Relationship Id="rId5" Type="http://schemas.openxmlformats.org/officeDocument/2006/relationships/image" Target="../media/image2.png"/><Relationship Id="rId1" Type="http://schemas.openxmlformats.org/officeDocument/2006/relationships/audio" Target="../media/audio2.bin"/><Relationship Id="rId2" Type="http://schemas.openxmlformats.org/officeDocument/2006/relationships/audio" Target="../media/audio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gif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482" y="660400"/>
            <a:ext cx="7772400" cy="1470025"/>
          </a:xfrm>
        </p:spPr>
        <p:txBody>
          <a:bodyPr/>
          <a:lstStyle/>
          <a:p>
            <a:r>
              <a:rPr lang="en-US" dirty="0" smtClean="0"/>
              <a:t>The Civil War </a:t>
            </a:r>
            <a:br>
              <a:rPr lang="en-US" dirty="0" smtClean="0"/>
            </a:br>
            <a:r>
              <a:rPr lang="en-US" dirty="0" smtClean="0"/>
              <a:t>(1861-1865)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1" y="2470306"/>
            <a:ext cx="7130962" cy="4061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Use the Power Point to complete the Civil War section of the graphic organizer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View and listen to each slide and copy the important information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 hear the explanations click the  button that looks like a speaker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 flipV="1">
            <a:off x="4289425" y="5592248"/>
            <a:ext cx="1037776" cy="53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the Civil War?</a:t>
            </a:r>
            <a:endParaRPr lang="en-US" dirty="0"/>
          </a:p>
        </p:txBody>
      </p:sp>
      <p:pic>
        <p:nvPicPr>
          <p:cNvPr id="4" name="Content Placeholder 3" descr="american_civil_war_map.gif"/>
          <p:cNvPicPr>
            <a:picLocks noGrp="1" noChangeAspect="1"/>
          </p:cNvPicPr>
          <p:nvPr>
            <p:ph idx="1"/>
          </p:nvPr>
        </p:nvPicPr>
        <p:blipFill>
          <a:blip r:embed="rId4"/>
          <a:srcRect l="-9851" r="-9851"/>
          <a:stretch>
            <a:fillRect/>
          </a:stretch>
        </p:blipFill>
        <p:spPr/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272777" y="484656"/>
            <a:ext cx="741681" cy="741681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5"/>
          <a:stretch>
            <a:fillRect/>
          </a:stretch>
        </p:blipFill>
        <p:spPr>
          <a:xfrm>
            <a:off x="7272778" y="5127220"/>
            <a:ext cx="566490" cy="56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were </a:t>
            </a:r>
            <a:r>
              <a:rPr lang="en-US" dirty="0" smtClean="0"/>
              <a:t>the two sides </a:t>
            </a:r>
            <a:r>
              <a:rPr lang="en-US" dirty="0" smtClean="0"/>
              <a:t>different?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North (Union)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An economy based on factories and machines </a:t>
            </a:r>
          </a:p>
          <a:p>
            <a:endParaRPr lang="en-US" dirty="0" smtClean="0"/>
          </a:p>
          <a:p>
            <a:r>
              <a:rPr lang="en-US" dirty="0" smtClean="0"/>
              <a:t>Limited use of slavery 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The South (confederacy)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An economy based on </a:t>
            </a:r>
            <a:r>
              <a:rPr lang="en-US" b="1" dirty="0" smtClean="0"/>
              <a:t>agriculture</a:t>
            </a:r>
            <a:r>
              <a:rPr lang="en-US" dirty="0" smtClean="0"/>
              <a:t> (farming)</a:t>
            </a:r>
          </a:p>
          <a:p>
            <a:endParaRPr lang="en-US" dirty="0" smtClean="0"/>
          </a:p>
          <a:p>
            <a:r>
              <a:rPr lang="en-US" dirty="0" smtClean="0"/>
              <a:t>Relied on slave labor to work on the </a:t>
            </a:r>
            <a:r>
              <a:rPr lang="en-US" b="1" dirty="0" smtClean="0"/>
              <a:t>plantations</a:t>
            </a:r>
            <a:r>
              <a:rPr lang="en-US" dirty="0" smtClean="0"/>
              <a:t> (large farms).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" name="Picture 11" descr="civil_fla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58338"/>
            <a:ext cx="3155687" cy="2011680"/>
          </a:xfrm>
          <a:prstGeom prst="rect">
            <a:avLst/>
          </a:prstGeom>
        </p:spPr>
      </p:pic>
      <p:pic>
        <p:nvPicPr>
          <p:cNvPr id="13" name="Picture 12" descr="confederate_fla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638" y="4975156"/>
            <a:ext cx="3048000" cy="1794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caused the Civil War?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 number 1: Slavery. Many people in the North wanted to</a:t>
            </a:r>
            <a:r>
              <a:rPr lang="en-US" b="1" dirty="0" smtClean="0"/>
              <a:t> abolish </a:t>
            </a:r>
            <a:r>
              <a:rPr lang="en-US" dirty="0" smtClean="0"/>
              <a:t>(end) slavery and prevent slavery from spreading to new states and territories. The Southern States were opposed to abolishing slavery.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caused the Civil War?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Cause number 2: The debate over slavery created a lot of tension between the North and the South. In 1861, Abraham Lincoln, an known</a:t>
            </a:r>
            <a:r>
              <a:rPr lang="en-US" b="1" dirty="0" smtClean="0"/>
              <a:t> abolitionist </a:t>
            </a:r>
            <a:r>
              <a:rPr lang="en-US" dirty="0" smtClean="0"/>
              <a:t>(person who wants to end slavery) was elected president. Many Southern States </a:t>
            </a:r>
            <a:r>
              <a:rPr lang="en-US" b="1" dirty="0" smtClean="0"/>
              <a:t>Seceded (separated) </a:t>
            </a:r>
            <a:r>
              <a:rPr lang="en-US" dirty="0" smtClean="0"/>
              <a:t>from the United States and formed a new government called the confederacy.  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Two actions taken by the president?</a:t>
            </a:r>
            <a:endParaRPr lang="en-US" dirty="0"/>
          </a:p>
        </p:txBody>
      </p:sp>
      <p:pic>
        <p:nvPicPr>
          <p:cNvPr id="11" name="Content Placeholder 10" descr="abe 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8729" r="-8729"/>
          <a:stretch>
            <a:fillRect/>
          </a:stretch>
        </p:blipFill>
        <p:spPr/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Abraham Lincoln was president during the Civil War</a:t>
            </a:r>
          </a:p>
          <a:p>
            <a:endParaRPr lang="en-US" dirty="0" smtClean="0"/>
          </a:p>
          <a:p>
            <a:r>
              <a:rPr lang="en-US" dirty="0" smtClean="0"/>
              <a:t>Action #1 declared war against the confederacy (the South)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Two actions taken by the president?</a:t>
            </a:r>
            <a:endParaRPr lang="en-US" dirty="0"/>
          </a:p>
        </p:txBody>
      </p:sp>
      <p:pic>
        <p:nvPicPr>
          <p:cNvPr id="5" name="Content Placeholder 4" descr="emancipation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33883" b="-33883"/>
          <a:stretch>
            <a:fillRect/>
          </a:stretch>
        </p:blipFill>
        <p:spPr>
          <a:xfrm>
            <a:off x="76200" y="1166018"/>
            <a:ext cx="3697656" cy="643659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3856" y="1600200"/>
            <a:ext cx="4912944" cy="4525963"/>
          </a:xfrm>
        </p:spPr>
        <p:txBody>
          <a:bodyPr/>
          <a:lstStyle/>
          <a:p>
            <a:r>
              <a:rPr lang="en-US" dirty="0" smtClean="0"/>
              <a:t>Action #2: Signed the </a:t>
            </a:r>
            <a:r>
              <a:rPr lang="en-US" b="1" dirty="0" smtClean="0"/>
              <a:t>emancipation</a:t>
            </a:r>
            <a:r>
              <a:rPr lang="en-US" dirty="0" smtClean="0"/>
              <a:t> (freedom) proclamation ending slavery in all of the Northern States. This was the first step in completely ending slavery in America.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effects of the Civil War?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9144000" cy="452596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319</Words>
  <Application>Microsoft Macintosh PowerPoint</Application>
  <PresentationFormat>On-screen Show (4:3)</PresentationFormat>
  <Paragraphs>32</Paragraphs>
  <Slides>9</Slides>
  <Notes>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 Civil War  (1861-1865)</vt:lpstr>
      <vt:lpstr>Directions</vt:lpstr>
      <vt:lpstr>What was the Civil War?</vt:lpstr>
      <vt:lpstr>How were the two sides different?</vt:lpstr>
      <vt:lpstr>What caused the Civil War?</vt:lpstr>
      <vt:lpstr>What caused the Civil War? </vt:lpstr>
      <vt:lpstr>Two actions taken by the president?</vt:lpstr>
      <vt:lpstr>Two actions taken by the president?</vt:lpstr>
      <vt:lpstr>Two effects of the Civil War?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Civil War  (1861-1865)</dc:title>
  <dc:creator>NYCDOE</dc:creator>
  <cp:lastModifiedBy>NYCDOE</cp:lastModifiedBy>
  <cp:revision>4</cp:revision>
  <dcterms:created xsi:type="dcterms:W3CDTF">2011-04-07T12:16:49Z</dcterms:created>
  <dcterms:modified xsi:type="dcterms:W3CDTF">2011-04-07T13:06:20Z</dcterms:modified>
</cp:coreProperties>
</file>